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>
        <p:scale>
          <a:sx n="79" d="100"/>
          <a:sy n="79" d="100"/>
        </p:scale>
        <p:origin x="122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DB5F5C9-3E2B-5045-8026-654D5DC62B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12E90AA-32A8-8B45-B1FE-E37C962206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7450" y="1854200"/>
            <a:ext cx="98171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5C24CDA-90C0-E74C-A9B2-BE43942A0E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A1CC9B9-0E90-6B49-B808-2F23AC4E49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B2F231-ED7F-8F46-8730-252382298E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2435CFF-2F4D-7D47-BD08-D7CED06C4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13BC4AC-B3ED-1242-9109-9BE843E58E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6ABC00E-3F00-B442-AA15-C30AE56730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214FD0-DBDB-F544-955D-74BD9183F2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9467DF3-8007-4747-B0E9-1AD208673CC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9773" y="2743200"/>
            <a:ext cx="405245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286323" y="3971280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FDAAB61-BA3E-904D-ADB2-BAF487849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23</cp:revision>
  <dcterms:created xsi:type="dcterms:W3CDTF">2024-11-19T15:44:34Z</dcterms:created>
  <dcterms:modified xsi:type="dcterms:W3CDTF">2024-11-20T18:49:34Z</dcterms:modified>
</cp:coreProperties>
</file>